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69F3-BD53-4C9A-9C87-D685587D6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5438774"/>
          </a:xfrm>
        </p:spPr>
        <p:txBody>
          <a:bodyPr>
            <a:normAutofit/>
          </a:bodyPr>
          <a:lstStyle/>
          <a:p>
            <a:r>
              <a:rPr lang="en-US" sz="8800" dirty="0"/>
              <a:t>Disney Quotes </a:t>
            </a:r>
            <a:br>
              <a:rPr lang="en-US" sz="8800" dirty="0"/>
            </a:br>
            <a:r>
              <a:rPr lang="en-US" sz="8800" dirty="0"/>
              <a:t>for</a:t>
            </a:r>
            <a:br>
              <a:rPr lang="en-US" sz="8800" dirty="0"/>
            </a:br>
            <a:r>
              <a:rPr lang="en-US" sz="8800" dirty="0"/>
              <a:t>Hot Topics</a:t>
            </a:r>
          </a:p>
        </p:txBody>
      </p:sp>
    </p:spTree>
    <p:extLst>
      <p:ext uri="{BB962C8B-B14F-4D97-AF65-F5344CB8AC3E}">
        <p14:creationId xmlns:p14="http://schemas.microsoft.com/office/powerpoint/2010/main" val="342892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A349F-77B2-4A7D-8DBC-59799BDE7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10" y="152400"/>
            <a:ext cx="6012473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6F3CA-EBA4-4215-8C52-D0AD8344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290" y="152400"/>
            <a:ext cx="598982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665C4-EA69-47F6-BE9B-9A417DA5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825" y="152400"/>
            <a:ext cx="567446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2B059-A106-4C8F-9D07-43169ED7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6" y="264189"/>
            <a:ext cx="4938033" cy="61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4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F55AA-CAF7-4342-B958-F0833B39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314325"/>
            <a:ext cx="621244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1DB6D-1235-48E6-9339-0440FAC6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07" y="152400"/>
            <a:ext cx="500056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481A0-8CEC-4243-9F9C-17B902F3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590" y="276880"/>
            <a:ext cx="4866085" cy="63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3644D-505B-484E-B4B1-A875093D5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57" y="152400"/>
            <a:ext cx="4928296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4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3C3F8-18FB-496F-B00F-9B84A538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8" y="161925"/>
            <a:ext cx="5067852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5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1DBF3-8EF1-4D87-80A4-E7766FCC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4" y="152400"/>
            <a:ext cx="6423814" cy="63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7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075E6-AC77-4118-A9AF-102BE586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36" y="157250"/>
            <a:ext cx="5128533" cy="65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4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96E8E-BAF6-497E-BE79-3D49BE83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7" y="152400"/>
            <a:ext cx="5318533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E3567-45B6-45F2-A93A-B36C84A9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8" y="152400"/>
            <a:ext cx="5128534" cy="64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C7981-3F62-42A3-A15F-67849D15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8" y="257175"/>
            <a:ext cx="4979496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27ED9-D7FA-4413-8089-B205EDEA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15" y="152400"/>
            <a:ext cx="499943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66408-332D-4742-8360-26E82115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183" y="152400"/>
            <a:ext cx="5438991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3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E644A-83F1-4792-AFB8-17144B6A3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716" y="268852"/>
            <a:ext cx="5392743" cy="63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84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2EE23-CC85-40B6-B65B-EAE15CDD6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435" y="209093"/>
            <a:ext cx="5486915" cy="64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56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00B63-70F4-4FAD-91F9-68DEBE33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739" y="290512"/>
            <a:ext cx="531947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0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40B4E-845B-4A72-8AD4-9D3364895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764" y="242887"/>
            <a:ext cx="5480698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BB106-47DA-4550-B640-005591E2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645" y="317033"/>
            <a:ext cx="4708814" cy="62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7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EF24B-FD6C-4C4F-ADF7-70F06F6A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1" y="247649"/>
            <a:ext cx="4524312" cy="63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56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42DA4-0985-47A2-9EE9-43CF9A70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36" y="285749"/>
            <a:ext cx="53082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7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7DBA1-CE68-4122-A629-F2C3FFED0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74" y="404812"/>
            <a:ext cx="540033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F8419-4A96-44B3-9478-3475108C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4" y="285750"/>
            <a:ext cx="631552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0B496-1AA5-442D-809D-1E92AEC6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69" y="359155"/>
            <a:ext cx="5005181" cy="61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B08B8-26EB-4A08-AF61-7407B7B0E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361" y="152400"/>
            <a:ext cx="50145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96EFA-CD3F-46D1-BBCF-A4B4B396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382" y="152400"/>
            <a:ext cx="5002077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3144A-79B9-407B-94FB-CCCDECF2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7" y="228600"/>
            <a:ext cx="516749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FC52-9F85-47AA-891B-A286C45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152400"/>
            <a:ext cx="5128534" cy="2524125"/>
          </a:xfrm>
        </p:spPr>
        <p:txBody>
          <a:bodyPr anchor="t">
            <a:normAutofit fontScale="90000"/>
          </a:bodyPr>
          <a:lstStyle/>
          <a:p>
            <a:r>
              <a:rPr lang="en-US" sz="4000" dirty="0"/>
              <a:t>Decide what </a:t>
            </a:r>
            <a:br>
              <a:rPr lang="en-US" sz="4000" dirty="0"/>
            </a:br>
            <a:r>
              <a:rPr lang="en-US" sz="4000" dirty="0"/>
              <a:t>hot topics </a:t>
            </a:r>
            <a:br>
              <a:rPr lang="en-US" sz="4000" dirty="0"/>
            </a:br>
            <a:r>
              <a:rPr lang="en-US" sz="4000" dirty="0"/>
              <a:t>apply to this quote.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48CEE-3B89-4CFC-B6B2-0D77074D3EF9}"/>
              </a:ext>
            </a:extLst>
          </p:cNvPr>
          <p:cNvSpPr/>
          <p:nvPr/>
        </p:nvSpPr>
        <p:spPr>
          <a:xfrm>
            <a:off x="519791" y="2428875"/>
            <a:ext cx="4938033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/>
              <a:t>Success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Determination</a:t>
            </a:r>
          </a:p>
          <a:p>
            <a:r>
              <a:rPr lang="en-US" dirty="0"/>
              <a:t>Kindness</a:t>
            </a:r>
          </a:p>
          <a:p>
            <a:r>
              <a:rPr lang="en-US" dirty="0"/>
              <a:t>Friendship</a:t>
            </a:r>
          </a:p>
          <a:p>
            <a:r>
              <a:rPr lang="en-US" dirty="0"/>
              <a:t>Attitude</a:t>
            </a:r>
          </a:p>
          <a:p>
            <a:r>
              <a:rPr lang="en-US" dirty="0"/>
              <a:t>Dreams</a:t>
            </a:r>
          </a:p>
          <a:p>
            <a:r>
              <a:rPr lang="en-US" dirty="0"/>
              <a:t>Chances</a:t>
            </a:r>
          </a:p>
          <a:p>
            <a:r>
              <a:rPr lang="en-US" dirty="0"/>
              <a:t>Change</a:t>
            </a:r>
          </a:p>
          <a:p>
            <a:r>
              <a:rPr lang="en-US" dirty="0"/>
              <a:t>Promise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Help others</a:t>
            </a:r>
          </a:p>
          <a:p>
            <a:r>
              <a:rPr lang="en-US" dirty="0"/>
              <a:t>Actions</a:t>
            </a:r>
          </a:p>
          <a:p>
            <a:r>
              <a:rPr lang="en-US" dirty="0"/>
              <a:t>Struggle</a:t>
            </a:r>
          </a:p>
          <a:p>
            <a:r>
              <a:rPr lang="en-US" dirty="0"/>
              <a:t>Strength </a:t>
            </a:r>
          </a:p>
          <a:p>
            <a:r>
              <a:rPr lang="en-US" dirty="0"/>
              <a:t>Differences</a:t>
            </a:r>
          </a:p>
          <a:p>
            <a:r>
              <a:rPr lang="en-US" dirty="0"/>
              <a:t>Judgement</a:t>
            </a:r>
          </a:p>
          <a:p>
            <a:r>
              <a:rPr lang="en-US" dirty="0"/>
              <a:t>Learning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Obstacles</a:t>
            </a:r>
          </a:p>
          <a:p>
            <a:r>
              <a:rPr lang="en-US" dirty="0"/>
              <a:t>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CA9D0-9E77-49C1-861C-BC393198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41" y="152400"/>
            <a:ext cx="509604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74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64</TotalTime>
  <Words>722</Words>
  <Application>Microsoft Office PowerPoint</Application>
  <PresentationFormat>Widescreen</PresentationFormat>
  <Paragraphs>931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Mesh</vt:lpstr>
      <vt:lpstr>Disney Quotes  for Hot Topics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  <vt:lpstr>Decide what  hot topics  apply to this quote.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Disney Quotes  for Hot Topics</dc:title>
  <dc:creator>Kristina Janeway</dc:creator>
  <cp:lastModifiedBy>Kristina Janeway</cp:lastModifiedBy>
  <cp:revision>4</cp:revision>
  <dcterms:created xsi:type="dcterms:W3CDTF">2019-02-12T00:04:37Z</dcterms:created>
  <dcterms:modified xsi:type="dcterms:W3CDTF">2019-02-26T01:42:49Z</dcterms:modified>
</cp:coreProperties>
</file>